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4" d="100"/>
          <a:sy n="44" d="100"/>
        </p:scale>
        <p:origin x="291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214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42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40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972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06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24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649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628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21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485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86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BA347-0DA3-4ECF-B273-BE88066354FB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619CC-E63F-48C5-8488-44D979CE7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6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6D7609-24CB-C892-528E-CF893956EB2A}"/>
              </a:ext>
            </a:extLst>
          </p:cNvPr>
          <p:cNvSpPr/>
          <p:nvPr/>
        </p:nvSpPr>
        <p:spPr>
          <a:xfrm>
            <a:off x="0" y="0"/>
            <a:ext cx="6858000" cy="149542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</a:rPr>
              <a:t>Authors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E0F182-5555-FA50-7E18-6B070C35B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646" y="167640"/>
            <a:ext cx="778515" cy="872581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19E030B-9FA1-E3CB-8C78-6B9958C493D2}"/>
              </a:ext>
            </a:extLst>
          </p:cNvPr>
          <p:cNvSpPr/>
          <p:nvPr/>
        </p:nvSpPr>
        <p:spPr>
          <a:xfrm>
            <a:off x="1429294" y="110657"/>
            <a:ext cx="4209372" cy="491323"/>
          </a:xfrm>
          <a:prstGeom prst="roundRect">
            <a:avLst/>
          </a:prstGeom>
          <a:noFill/>
          <a:ln>
            <a:noFill/>
          </a:ln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38B5D8D-1633-9EEE-4620-B8CF9AF2666D}"/>
              </a:ext>
            </a:extLst>
          </p:cNvPr>
          <p:cNvSpPr/>
          <p:nvPr/>
        </p:nvSpPr>
        <p:spPr>
          <a:xfrm>
            <a:off x="1266680" y="638296"/>
            <a:ext cx="4411127" cy="255097"/>
          </a:xfrm>
          <a:prstGeom prst="roundRect">
            <a:avLst/>
          </a:prstGeom>
          <a:noFill/>
          <a:ln>
            <a:solidFill>
              <a:schemeClr val="bg1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50" b="1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33DE2EE-F104-A741-E314-2A9CF9D2BC15}"/>
              </a:ext>
            </a:extLst>
          </p:cNvPr>
          <p:cNvSpPr/>
          <p:nvPr/>
        </p:nvSpPr>
        <p:spPr>
          <a:xfrm>
            <a:off x="83130" y="1141064"/>
            <a:ext cx="6629400" cy="27050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>
                    <a:lumMod val="50000"/>
                  </a:schemeClr>
                </a:solidFill>
              </a:rPr>
              <a:t>FSEAM 2026 , IIT Kharagpur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3D45145-933D-B758-BF84-2C2C9145A82E}"/>
              </a:ext>
            </a:extLst>
          </p:cNvPr>
          <p:cNvSpPr/>
          <p:nvPr/>
        </p:nvSpPr>
        <p:spPr>
          <a:xfrm>
            <a:off x="0" y="1505698"/>
            <a:ext cx="6858000" cy="97090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4A9387C-393D-448B-0D9B-3CB7F4C0E0A3}"/>
              </a:ext>
            </a:extLst>
          </p:cNvPr>
          <p:cNvSpPr/>
          <p:nvPr/>
        </p:nvSpPr>
        <p:spPr>
          <a:xfrm>
            <a:off x="0" y="11284129"/>
            <a:ext cx="6858000" cy="879041"/>
          </a:xfrm>
          <a:prstGeom prst="round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E9EFD04-E28C-89A2-3ED2-D7C6CDEB4CD5}"/>
              </a:ext>
            </a:extLst>
          </p:cNvPr>
          <p:cNvSpPr/>
          <p:nvPr/>
        </p:nvSpPr>
        <p:spPr>
          <a:xfrm>
            <a:off x="2121080" y="1570786"/>
            <a:ext cx="2367100" cy="2999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Main Sections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E65EF61-FBD9-E2CF-0A58-50BD9564AF57}"/>
              </a:ext>
            </a:extLst>
          </p:cNvPr>
          <p:cNvSpPr/>
          <p:nvPr/>
        </p:nvSpPr>
        <p:spPr>
          <a:xfrm>
            <a:off x="-221253" y="11359266"/>
            <a:ext cx="2367100" cy="2999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accent1"/>
                </a:solidFill>
              </a:rPr>
              <a:t>6. Acknowledgments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7E1069C-9859-AF11-0B87-01F90C7A2441}"/>
              </a:ext>
            </a:extLst>
          </p:cNvPr>
          <p:cNvSpPr/>
          <p:nvPr/>
        </p:nvSpPr>
        <p:spPr>
          <a:xfrm>
            <a:off x="-78027" y="10149466"/>
            <a:ext cx="1510653" cy="2999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5. Conclusion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229F869-B473-99B2-7412-91E5E0B3FFC9}"/>
              </a:ext>
            </a:extLst>
          </p:cNvPr>
          <p:cNvSpPr/>
          <p:nvPr/>
        </p:nvSpPr>
        <p:spPr>
          <a:xfrm>
            <a:off x="-36340" y="5506486"/>
            <a:ext cx="2606040" cy="2999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4. Results and Discussion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DCA2BD-2178-A6C6-EE35-9BFB10A7C5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06" t="4710" r="13706" b="6361"/>
          <a:stretch>
            <a:fillRect/>
          </a:stretch>
        </p:blipFill>
        <p:spPr>
          <a:xfrm>
            <a:off x="209960" y="167640"/>
            <a:ext cx="990226" cy="91805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13D327E-EFDB-4F4C-A22F-46F823F47A98}"/>
              </a:ext>
            </a:extLst>
          </p:cNvPr>
          <p:cNvSpPr txBox="1"/>
          <p:nvPr/>
        </p:nvSpPr>
        <p:spPr>
          <a:xfrm>
            <a:off x="2660712" y="119093"/>
            <a:ext cx="1827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 Title Section</a:t>
            </a:r>
            <a:endParaRPr lang="en-IN" sz="20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347DF7D-22A6-3A3C-469A-3274E932949D}"/>
              </a:ext>
            </a:extLst>
          </p:cNvPr>
          <p:cNvSpPr/>
          <p:nvPr/>
        </p:nvSpPr>
        <p:spPr>
          <a:xfrm>
            <a:off x="-640770" y="1926813"/>
            <a:ext cx="2865810" cy="2999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1. Introduction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A86386-A1C7-0926-BA3C-FB2EACF01E5C}"/>
              </a:ext>
            </a:extLst>
          </p:cNvPr>
          <p:cNvSpPr/>
          <p:nvPr/>
        </p:nvSpPr>
        <p:spPr>
          <a:xfrm>
            <a:off x="-727832" y="2825038"/>
            <a:ext cx="2865810" cy="2999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2. Objectives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0265A1-D1C6-48F4-EAAC-054B282D97BC}"/>
              </a:ext>
            </a:extLst>
          </p:cNvPr>
          <p:cNvSpPr/>
          <p:nvPr/>
        </p:nvSpPr>
        <p:spPr>
          <a:xfrm>
            <a:off x="-640770" y="3932302"/>
            <a:ext cx="2865810" cy="2999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3. Methodology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B6B42A-FAA2-7E13-D084-44025FEE2168}"/>
              </a:ext>
            </a:extLst>
          </p:cNvPr>
          <p:cNvSpPr/>
          <p:nvPr/>
        </p:nvSpPr>
        <p:spPr>
          <a:xfrm>
            <a:off x="2961763" y="10149466"/>
            <a:ext cx="2367100" cy="2999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7. References</a:t>
            </a:r>
          </a:p>
        </p:txBody>
      </p:sp>
    </p:spTree>
    <p:extLst>
      <p:ext uri="{BB962C8B-B14F-4D97-AF65-F5344CB8AC3E}">
        <p14:creationId xmlns:p14="http://schemas.microsoft.com/office/powerpoint/2010/main" val="2358531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5CE90B-E480-687E-1546-EB5D243F2923}"/>
              </a:ext>
            </a:extLst>
          </p:cNvPr>
          <p:cNvSpPr txBox="1"/>
          <p:nvPr/>
        </p:nvSpPr>
        <p:spPr>
          <a:xfrm>
            <a:off x="160020" y="203210"/>
            <a:ext cx="6591300" cy="7078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IN" b="1" dirty="0"/>
              <a:t>FSEAM 2026 Poster Format </a:t>
            </a:r>
          </a:p>
          <a:p>
            <a:pPr algn="ctr">
              <a:buNone/>
            </a:pPr>
            <a:endParaRPr lang="en-IN" b="1" dirty="0"/>
          </a:p>
          <a:p>
            <a:pPr algn="ctr"/>
            <a:r>
              <a:rPr lang="en-IN" sz="1400" b="1" dirty="0"/>
              <a:t>Poster size:</a:t>
            </a:r>
            <a:r>
              <a:rPr lang="en-IN" sz="1400" dirty="0"/>
              <a:t> A0 (84.1 × 118.9 cm), </a:t>
            </a:r>
            <a:r>
              <a:rPr lang="en-IN" sz="1400" b="1" dirty="0"/>
              <a:t>portrait</a:t>
            </a:r>
            <a:endParaRPr lang="en-IN" sz="1400" dirty="0"/>
          </a:p>
          <a:p>
            <a:pPr algn="ctr"/>
            <a:r>
              <a:rPr lang="en-IN" sz="1400" b="1" dirty="0"/>
              <a:t>Layout:</a:t>
            </a:r>
            <a:r>
              <a:rPr lang="en-IN" sz="1400" dirty="0"/>
              <a:t> 2–3 columns, top-to-bottom flow</a:t>
            </a:r>
          </a:p>
          <a:p>
            <a:pPr>
              <a:buNone/>
            </a:pPr>
            <a:endParaRPr lang="en-IN" sz="1400" b="1" dirty="0"/>
          </a:p>
          <a:p>
            <a:pPr>
              <a:buNone/>
            </a:pPr>
            <a:endParaRPr lang="en-IN" sz="1400" b="1" dirty="0"/>
          </a:p>
          <a:p>
            <a:pPr>
              <a:buNone/>
            </a:pPr>
            <a:r>
              <a:rPr lang="en-IN" sz="1400" b="1" dirty="0"/>
              <a:t>A. Title section</a:t>
            </a:r>
            <a:endParaRPr lang="en-IN" sz="1400" dirty="0"/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Title: 90 - 110 pt, bold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Authors: 48 - 60 pt</a:t>
            </a:r>
          </a:p>
          <a:p>
            <a:endParaRPr lang="en-IN" sz="1400" dirty="0"/>
          </a:p>
          <a:p>
            <a:pPr>
              <a:buNone/>
            </a:pPr>
            <a:r>
              <a:rPr lang="en-IN" sz="1400" b="1" dirty="0"/>
              <a:t>B. Main sections</a:t>
            </a:r>
            <a:endParaRPr lang="en-IN" sz="1400" dirty="0"/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Introduction.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Objectives.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Methodology.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Results and Discussion.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Conclusions.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Acknowledgements.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References (3–5 max).</a:t>
            </a:r>
          </a:p>
          <a:p>
            <a:endParaRPr lang="en-IN" b="1" dirty="0"/>
          </a:p>
          <a:p>
            <a:pPr>
              <a:buNone/>
            </a:pPr>
            <a:r>
              <a:rPr lang="en-IN" sz="1400" b="1" dirty="0"/>
              <a:t>C. Font sizes</a:t>
            </a:r>
            <a:endParaRPr lang="en-IN" sz="1400" dirty="0"/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Headings: 40 - 48 pt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Body text: 28 - 34 pt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Figure captions: 24 - 28 pt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Font: Arial / Calibri / Times New Roman</a:t>
            </a:r>
            <a:r>
              <a:rPr lang="en-IN" dirty="0"/>
              <a:t>.</a:t>
            </a:r>
          </a:p>
          <a:p>
            <a:pPr>
              <a:buNone/>
            </a:pPr>
            <a:endParaRPr lang="en-IN" b="1" dirty="0"/>
          </a:p>
          <a:p>
            <a:pPr>
              <a:buNone/>
            </a:pPr>
            <a:r>
              <a:rPr lang="en-IN" sz="1400" b="1" dirty="0"/>
              <a:t>D. Figures &amp; design</a:t>
            </a:r>
            <a:endParaRPr lang="en-IN" sz="1400" dirty="0"/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High-resolution images (≥300 dpi).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Clear labels, units, and short captions.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Light background, consistent </a:t>
            </a:r>
            <a:r>
              <a:rPr lang="en-IN" sz="1400" dirty="0" err="1"/>
              <a:t>color</a:t>
            </a:r>
            <a:r>
              <a:rPr lang="en-IN" sz="1400" dirty="0"/>
              <a:t> theme.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Avoid overcrowding; maintain white space.</a:t>
            </a:r>
          </a:p>
        </p:txBody>
      </p:sp>
    </p:spTree>
    <p:extLst>
      <p:ext uri="{BB962C8B-B14F-4D97-AF65-F5344CB8AC3E}">
        <p14:creationId xmlns:p14="http://schemas.microsoft.com/office/powerpoint/2010/main" val="2132621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218</TotalTime>
  <Words>166</Words>
  <Application>Microsoft Office PowerPoint</Application>
  <PresentationFormat>Widescreen</PresentationFormat>
  <Paragraphs>41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Tapas Bera</dc:creator>
  <cp:lastModifiedBy>KISHAN KUMAR</cp:lastModifiedBy>
  <cp:revision>19</cp:revision>
  <dcterms:created xsi:type="dcterms:W3CDTF">2025-03-06T16:50:44Z</dcterms:created>
  <dcterms:modified xsi:type="dcterms:W3CDTF">2026-01-06T17:44:11Z</dcterms:modified>
</cp:coreProperties>
</file>

<file path=docProps/thumbnail.jpeg>
</file>